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quipo" initials="E" lastIdx="1" clrIdx="0">
    <p:extLst>
      <p:ext uri="{19B8F6BF-5375-455C-9EA6-DF929625EA0E}">
        <p15:presenceInfo xmlns:p15="http://schemas.microsoft.com/office/powerpoint/2012/main" userId="Equip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9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2T16:55:38.655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1" name="chimes.wav"/>
          </p:stSnd>
        </p:sndAc>
      </p:transition>
    </mc:Choice>
    <mc:Fallback xmlns="">
      <p:transition spd="slow" advTm="10000">
        <p:split orient="vert"/>
        <p:sndAc>
          <p:stSnd>
            <p:snd r:embed="rId4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1" name="chimes.wav"/>
          </p:stSnd>
        </p:sndAc>
      </p:transition>
    </mc:Choice>
    <mc:Fallback xmlns="">
      <p:transition spd="slow" advTm="10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1" name="chimes.wav"/>
          </p:stSnd>
        </p:sndAc>
      </p:transition>
    </mc:Choice>
    <mc:Fallback xmlns="">
      <p:transition spd="slow" advTm="10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1" name="chimes.wav"/>
          </p:stSnd>
        </p:sndAc>
      </p:transition>
    </mc:Choice>
    <mc:Fallback xmlns="">
      <p:transition spd="slow" advTm="10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1" name="chimes.wav"/>
          </p:stSnd>
        </p:sndAc>
      </p:transition>
    </mc:Choice>
    <mc:Fallback xmlns="">
      <p:transition spd="slow" advTm="10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1" name="chimes.wav"/>
          </p:stSnd>
        </p:sndAc>
      </p:transition>
    </mc:Choice>
    <mc:Fallback xmlns="">
      <p:transition spd="slow" advTm="10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1" name="chimes.wav"/>
          </p:stSnd>
        </p:sndAc>
      </p:transition>
    </mc:Choice>
    <mc:Fallback xmlns="">
      <p:transition spd="slow" advTm="10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1" name="chimes.wav"/>
          </p:stSnd>
        </p:sndAc>
      </p:transition>
    </mc:Choice>
    <mc:Fallback xmlns="">
      <p:transition spd="slow" advTm="10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1" name="chimes.wav"/>
          </p:stSnd>
        </p:sndAc>
      </p:transition>
    </mc:Choice>
    <mc:Fallback xmlns="">
      <p:transition spd="slow" advTm="10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1" name="chimes.wav"/>
          </p:stSnd>
        </p:sndAc>
      </p:transition>
    </mc:Choice>
    <mc:Fallback xmlns="">
      <p:transition spd="slow" advTm="10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1" name="chimes.wav"/>
          </p:stSnd>
        </p:sndAc>
      </p:transition>
    </mc:Choice>
    <mc:Fallback xmlns="">
      <p:transition spd="slow" advTm="10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1" name="chimes.wav"/>
          </p:stSnd>
        </p:sndAc>
      </p:transition>
    </mc:Choice>
    <mc:Fallback xmlns="">
      <p:transition spd="slow" advTm="10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1" name="chimes.wav"/>
          </p:stSnd>
        </p:sndAc>
      </p:transition>
    </mc:Choice>
    <mc:Fallback xmlns="">
      <p:transition spd="slow" advTm="10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1" name="chimes.wav"/>
          </p:stSnd>
        </p:sndAc>
      </p:transition>
    </mc:Choice>
    <mc:Fallback xmlns="">
      <p:transition spd="slow" advTm="10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1" name="chimes.wav"/>
          </p:stSnd>
        </p:sndAc>
      </p:transition>
    </mc:Choice>
    <mc:Fallback xmlns="">
      <p:transition spd="slow" advTm="10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1" name="chimes.wav"/>
          </p:stSnd>
        </p:sndAc>
      </p:transition>
    </mc:Choice>
    <mc:Fallback xmlns="">
      <p:transition spd="slow" advTm="10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1" name="chimes.wav"/>
          </p:stSnd>
        </p:sndAc>
      </p:transition>
    </mc:Choice>
    <mc:Fallback xmlns="">
      <p:transition spd="slow" advTm="10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19" name="chimes.wav"/>
          </p:stSnd>
        </p:sndAc>
      </p:transition>
    </mc:Choice>
    <mc:Fallback xmlns="">
      <p:transition spd="slow" advTm="10000">
        <p:split orient="vert"/>
        <p:sndAc>
          <p:stSnd>
            <p:snd r:embed="rId21" name="chimes.wav"/>
          </p:stSnd>
        </p:sndAc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g"/><Relationship Id="rId7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g"/><Relationship Id="rId7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2.jp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0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g"/><Relationship Id="rId7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5374032" y="1214738"/>
            <a:ext cx="4856876" cy="1963507"/>
          </a:xfrm>
        </p:spPr>
        <p:txBody>
          <a:bodyPr>
            <a:normAutofit/>
          </a:bodyPr>
          <a:lstStyle/>
          <a:p>
            <a:r>
              <a:rPr lang="es-MX" sz="6000" dirty="0" smtClean="0"/>
              <a:t>Si te cuidas me cuidas</a:t>
            </a:r>
            <a:endParaRPr lang="en-US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4788120" y="5043378"/>
            <a:ext cx="5176564" cy="550333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Bienvenidos al año lectivo 2021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78"/>
            <a:ext cx="1150476" cy="11580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31">
            <a:off x="10136244" y="4278541"/>
            <a:ext cx="1145941" cy="14889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08937">
            <a:off x="736949" y="2118521"/>
            <a:ext cx="1882402" cy="3904241"/>
          </a:xfrm>
          <a:prstGeom prst="rect">
            <a:avLst/>
          </a:prstGeom>
        </p:spPr>
      </p:pic>
      <p:sp>
        <p:nvSpPr>
          <p:cNvPr id="7" name="Llamada ovalada 6"/>
          <p:cNvSpPr/>
          <p:nvPr/>
        </p:nvSpPr>
        <p:spPr>
          <a:xfrm rot="1058155">
            <a:off x="1975856" y="541558"/>
            <a:ext cx="3641543" cy="2530179"/>
          </a:xfrm>
          <a:prstGeom prst="wedgeEllipseCallout">
            <a:avLst>
              <a:gd name="adj1" fmla="val -32280"/>
              <a:gd name="adj2" fmla="val 50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Hola soy  LIFE, quiero que aprendamos juntos a cuidarnos para estar sanos  </a:t>
            </a:r>
            <a:endParaRPr lang="en-US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31">
            <a:off x="1166304" y="4475736"/>
            <a:ext cx="323736" cy="4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2" name="chimes.wav"/>
          </p:stSnd>
        </p:sndAc>
      </p:transition>
    </mc:Choice>
    <mc:Fallback xmlns="">
      <p:transition spd="slow" advTm="1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2899">
            <a:off x="3421021" y="2194135"/>
            <a:ext cx="2881240" cy="28812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20" y="2125078"/>
            <a:ext cx="2053533" cy="4259179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1686312" y="0"/>
            <a:ext cx="3175329" cy="2542661"/>
          </a:xfrm>
          <a:prstGeom prst="wedgeEllipseCallout">
            <a:avLst>
              <a:gd name="adj1" fmla="val -40737"/>
              <a:gd name="adj2" fmla="val 51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RECUERDA, en tus manos y en las mías está nuestra salud y la de tú familia</a:t>
            </a:r>
            <a:endParaRPr lang="en-US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571" y="0"/>
            <a:ext cx="5808798" cy="55772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0580" y="5317457"/>
            <a:ext cx="4689524" cy="1066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31">
            <a:off x="747742" y="4738127"/>
            <a:ext cx="323736" cy="42063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40" y="5470358"/>
            <a:ext cx="1150476" cy="11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3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2" name="chimes.wav"/>
          </p:stSnd>
        </p:sndAc>
      </p:transition>
    </mc:Choice>
    <mc:Fallback xmlns="">
      <p:transition spd="slow" advTm="10000">
        <p:split orient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2899">
            <a:off x="3421021" y="2194135"/>
            <a:ext cx="2881240" cy="28812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20" y="2125078"/>
            <a:ext cx="2053533" cy="4259179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1686312" y="0"/>
            <a:ext cx="3175329" cy="2542661"/>
          </a:xfrm>
          <a:prstGeom prst="wedgeEllipseCallout">
            <a:avLst>
              <a:gd name="adj1" fmla="val -40737"/>
              <a:gd name="adj2" fmla="val 51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RECUERDA, en tus manos y en las mías está nuestra salud y la de tú familia </a:t>
            </a:r>
            <a:endParaRPr lang="en-US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0337" y="256674"/>
            <a:ext cx="5759017" cy="53206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0973" y="5580953"/>
            <a:ext cx="5446796" cy="8033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31">
            <a:off x="683254" y="4706044"/>
            <a:ext cx="323736" cy="42063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40" y="5470358"/>
            <a:ext cx="1150476" cy="11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2" name="chimes.wav"/>
          </p:stSnd>
        </p:sndAc>
      </p:transition>
    </mc:Choice>
    <mc:Fallback xmlns="">
      <p:transition spd="slow" advTm="10000">
        <p:split orient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2899">
            <a:off x="3421021" y="2194135"/>
            <a:ext cx="2881240" cy="28812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20" y="2125078"/>
            <a:ext cx="2053533" cy="4259179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1686312" y="0"/>
            <a:ext cx="3175329" cy="2542661"/>
          </a:xfrm>
          <a:prstGeom prst="wedgeEllipseCallout">
            <a:avLst>
              <a:gd name="adj1" fmla="val -40737"/>
              <a:gd name="adj2" fmla="val 51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RECUERDA, en tus manos y en las mías está nuestra salud y la de tú familia</a:t>
            </a:r>
            <a:endParaRPr lang="en-U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636" y="5803482"/>
            <a:ext cx="9096602" cy="37272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561" y="3071745"/>
            <a:ext cx="4629150" cy="24384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1179" y="1099689"/>
            <a:ext cx="6427572" cy="732677"/>
          </a:xfrm>
          <a:prstGeom prst="rect">
            <a:avLst/>
          </a:prstGeom>
        </p:spPr>
      </p:pic>
      <p:sp>
        <p:nvSpPr>
          <p:cNvPr id="11" name="Flecha abajo 10"/>
          <p:cNvSpPr/>
          <p:nvPr/>
        </p:nvSpPr>
        <p:spPr>
          <a:xfrm>
            <a:off x="7784807" y="1832367"/>
            <a:ext cx="1917984" cy="1937528"/>
          </a:xfrm>
          <a:prstGeom prst="downArrow">
            <a:avLst>
              <a:gd name="adj1" fmla="val 50000"/>
              <a:gd name="adj2" fmla="val 35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31">
            <a:off x="760316" y="4786254"/>
            <a:ext cx="323736" cy="42063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7"/>
            <a:ext cx="1150476" cy="11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6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2" name="chimes.wav"/>
          </p:stSnd>
        </p:sndAc>
      </p:transition>
    </mc:Choice>
    <mc:Fallback xmlns="">
      <p:transition spd="slow" advTm="10000">
        <p:split orient="vert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59" y="1363579"/>
            <a:ext cx="10971788" cy="2721143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chemeClr val="accent1"/>
                </a:solidFill>
              </a:rPr>
              <a:t>Campaña institucional</a:t>
            </a:r>
          </a:p>
          <a:p>
            <a:pPr algn="ctr"/>
            <a:r>
              <a:rPr lang="es-MX" b="1" dirty="0">
                <a:solidFill>
                  <a:schemeClr val="accent1"/>
                </a:solidFill>
              </a:rPr>
              <a:t>Fundación colegio ciudad de piendamó</a:t>
            </a:r>
          </a:p>
          <a:p>
            <a:pPr algn="ctr"/>
            <a:r>
              <a:rPr lang="es-MX" b="1" dirty="0">
                <a:solidFill>
                  <a:schemeClr val="accent1"/>
                </a:solidFill>
              </a:rPr>
              <a:t>2021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5" y="5103185"/>
            <a:ext cx="1150205" cy="12443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0476" cy="11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2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2" name="chimes.wav"/>
          </p:stSnd>
        </p:sndAc>
      </p:transition>
    </mc:Choice>
    <mc:Fallback xmlns="">
      <p:transition spd="slow" advTm="10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01" y="410576"/>
            <a:ext cx="7214874" cy="50597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653" y="1156629"/>
            <a:ext cx="1882402" cy="3904241"/>
          </a:xfrm>
          <a:prstGeom prst="rect">
            <a:avLst/>
          </a:prstGeom>
        </p:spPr>
      </p:pic>
      <p:sp>
        <p:nvSpPr>
          <p:cNvPr id="5" name="Flecha izquierda 4"/>
          <p:cNvSpPr/>
          <p:nvPr/>
        </p:nvSpPr>
        <p:spPr>
          <a:xfrm>
            <a:off x="7691375" y="2518611"/>
            <a:ext cx="923236" cy="7860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31">
            <a:off x="9394437" y="3454759"/>
            <a:ext cx="323736" cy="4206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40" y="5470358"/>
            <a:ext cx="1150476" cy="11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0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2" name="chimes.wav"/>
          </p:stSnd>
        </p:sndAc>
      </p:transition>
    </mc:Choice>
    <mc:Fallback xmlns="">
      <p:transition spd="slow" advTm="10000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62" y="2254918"/>
            <a:ext cx="11206046" cy="1899987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783944" y="689811"/>
            <a:ext cx="10396882" cy="115196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 smtClean="0"/>
              <a:t>De </a:t>
            </a:r>
            <a:r>
              <a:rPr lang="es-MX" sz="7300" dirty="0" smtClean="0">
                <a:solidFill>
                  <a:schemeClr val="accent3">
                    <a:lumMod val="75000"/>
                  </a:schemeClr>
                </a:solidFill>
              </a:rPr>
              <a:t>todos</a:t>
            </a:r>
            <a:r>
              <a:rPr lang="es-MX" dirty="0" smtClean="0"/>
              <a:t> depende nuestro bienestar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40" y="5470358"/>
            <a:ext cx="1150476" cy="11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4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2" name="chimes.wav"/>
          </p:stSnd>
        </p:sndAc>
      </p:transition>
    </mc:Choice>
    <mc:Fallback xmlns="">
      <p:transition spd="slow" advTm="10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926431" y="0"/>
            <a:ext cx="9051757" cy="1151965"/>
          </a:xfrm>
        </p:spPr>
        <p:txBody>
          <a:bodyPr/>
          <a:lstStyle/>
          <a:p>
            <a:pPr algn="ctr"/>
            <a:r>
              <a:rPr lang="es-MX" dirty="0" smtClean="0"/>
              <a:t>Ten en cuenta estos 7 puntos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94" y="1106905"/>
            <a:ext cx="11271365" cy="437949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352674" y="3705726"/>
            <a:ext cx="261486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siempre</a:t>
            </a:r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40" y="5470358"/>
            <a:ext cx="1150476" cy="11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2" name="chimes.wav"/>
          </p:stSnd>
        </p:sndAc>
      </p:transition>
    </mc:Choice>
    <mc:Fallback xmlns="">
      <p:transition spd="slow" advTm="10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449" y="448679"/>
            <a:ext cx="4385070" cy="47970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847" y="2093494"/>
            <a:ext cx="2053533" cy="4259179"/>
          </a:xfrm>
          <a:prstGeom prst="rect">
            <a:avLst/>
          </a:prstGeom>
        </p:spPr>
      </p:pic>
      <p:sp>
        <p:nvSpPr>
          <p:cNvPr id="6" name="Llamada ovalada 5"/>
          <p:cNvSpPr/>
          <p:nvPr/>
        </p:nvSpPr>
        <p:spPr>
          <a:xfrm>
            <a:off x="2518611" y="0"/>
            <a:ext cx="3771838" cy="2326105"/>
          </a:xfrm>
          <a:prstGeom prst="wedgeEllipseCallout">
            <a:avLst>
              <a:gd name="adj1" fmla="val -37500"/>
              <a:gd name="adj2" fmla="val 51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Si presentas alguno de estos síntomas debes informar inmediatamente a la institución y acudir a tú entidad de salud</a:t>
            </a:r>
            <a:endParaRPr lang="en-US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702437" y="5644787"/>
            <a:ext cx="6019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solidFill>
                  <a:schemeClr val="bg1"/>
                </a:solidFill>
              </a:rPr>
              <a:t>INFORMA:   CCP 3146233137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31">
            <a:off x="1533805" y="4673959"/>
            <a:ext cx="323736" cy="4206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40" y="5470358"/>
            <a:ext cx="1150476" cy="11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4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2" name="chimes.wav"/>
          </p:stSnd>
        </p:sndAc>
      </p:transition>
    </mc:Choice>
    <mc:Fallback xmlns="">
      <p:transition spd="slow" advTm="10000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741" y="0"/>
            <a:ext cx="2053533" cy="42591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07" y="3375358"/>
            <a:ext cx="11457916" cy="2127084"/>
          </a:xfrm>
          <a:prstGeom prst="rect">
            <a:avLst/>
          </a:prstGeom>
        </p:spPr>
      </p:pic>
      <p:sp>
        <p:nvSpPr>
          <p:cNvPr id="6" name="Llamada ovalada 5"/>
          <p:cNvSpPr/>
          <p:nvPr/>
        </p:nvSpPr>
        <p:spPr>
          <a:xfrm>
            <a:off x="129107" y="0"/>
            <a:ext cx="3175329" cy="2542661"/>
          </a:xfrm>
          <a:prstGeom prst="wedgeEllipseCallout">
            <a:avLst>
              <a:gd name="adj1" fmla="val 59295"/>
              <a:gd name="adj2" fmla="val 16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/>
              <a:t>Debes saber…</a:t>
            </a:r>
            <a:endParaRPr lang="en-US" sz="4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0624" y="711505"/>
            <a:ext cx="2132069" cy="21320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31">
            <a:off x="3763658" y="2633256"/>
            <a:ext cx="323736" cy="4206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40" y="5470358"/>
            <a:ext cx="1150476" cy="11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2" name="chimes.wav"/>
          </p:stSnd>
        </p:sndAc>
      </p:transition>
    </mc:Choice>
    <mc:Fallback xmlns="">
      <p:transition spd="slow" advTm="10000">
        <p:split orient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53" y="1568167"/>
            <a:ext cx="2053533" cy="4259179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3898734" y="-20001"/>
            <a:ext cx="3175329" cy="2542661"/>
          </a:xfrm>
          <a:prstGeom prst="wedgeEllipseCallout">
            <a:avLst>
              <a:gd name="adj1" fmla="val -69534"/>
              <a:gd name="adj2" fmla="val 48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En una infección respiratoria aguda pueden presentarse uno o más de los siguientes síntomas</a:t>
            </a:r>
            <a:endParaRPr lang="en-US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278" y="2722143"/>
            <a:ext cx="7419480" cy="28894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31">
            <a:off x="1710267" y="4178783"/>
            <a:ext cx="323736" cy="4206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40" y="5470358"/>
            <a:ext cx="1150476" cy="11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2" name="chimes.wav"/>
          </p:stSnd>
        </p:sndAc>
      </p:transition>
    </mc:Choice>
    <mc:Fallback xmlns="">
      <p:transition spd="slow" advTm="10000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895" y="2065473"/>
            <a:ext cx="2053533" cy="4259179"/>
          </a:xfrm>
          <a:prstGeom prst="rect">
            <a:avLst/>
          </a:prstGeom>
        </p:spPr>
      </p:pic>
      <p:sp>
        <p:nvSpPr>
          <p:cNvPr id="4" name="Llamada ovalada 3"/>
          <p:cNvSpPr/>
          <p:nvPr/>
        </p:nvSpPr>
        <p:spPr>
          <a:xfrm>
            <a:off x="6932081" y="6744"/>
            <a:ext cx="3175329" cy="2542661"/>
          </a:xfrm>
          <a:prstGeom prst="wedgeEllipseCallout">
            <a:avLst>
              <a:gd name="adj1" fmla="val 47170"/>
              <a:gd name="adj2" fmla="val 47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Para evitar contagio de cualquier infección respiratoria  procura</a:t>
            </a:r>
            <a:r>
              <a:rPr lang="es-MX" dirty="0" smtClean="0"/>
              <a:t>: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27" y="689811"/>
            <a:ext cx="6257476" cy="56348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31">
            <a:off x="9945542" y="4620058"/>
            <a:ext cx="323736" cy="4206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661" y="5423230"/>
            <a:ext cx="1150476" cy="11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3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2" name="chimes.wav"/>
          </p:stSnd>
        </p:sndAc>
      </p:transition>
    </mc:Choice>
    <mc:Fallback xmlns="">
      <p:transition spd="slow" advTm="10000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2899">
            <a:off x="3421021" y="2194135"/>
            <a:ext cx="2881240" cy="28812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464" y="-1275"/>
            <a:ext cx="5847823" cy="56002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20" y="2125078"/>
            <a:ext cx="2053533" cy="4259179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1686312" y="0"/>
            <a:ext cx="3175329" cy="2542661"/>
          </a:xfrm>
          <a:prstGeom prst="wedgeEllipseCallout">
            <a:avLst>
              <a:gd name="adj1" fmla="val -40737"/>
              <a:gd name="adj2" fmla="val 51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RECUERDA, en tus manos y en las mías está nuestra salud y la de tú familia</a:t>
            </a:r>
            <a:endParaRPr lang="en-US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3976" y="5640344"/>
            <a:ext cx="6600825" cy="5619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31">
            <a:off x="687192" y="4786254"/>
            <a:ext cx="323736" cy="4206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40" y="5470358"/>
            <a:ext cx="1150476" cy="11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2" name="chimes.wav"/>
          </p:stSnd>
        </p:sndAc>
      </p:transition>
    </mc:Choice>
    <mc:Fallback xmlns="">
      <p:transition spd="slow" advTm="10000">
        <p:split orient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180</TotalTime>
  <Words>160</Words>
  <Application>Microsoft Office PowerPoint</Application>
  <PresentationFormat>Panorámica</PresentationFormat>
  <Paragraphs>18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Impact</vt:lpstr>
      <vt:lpstr>Evento principal</vt:lpstr>
      <vt:lpstr>Si te cuidas me cuidas</vt:lpstr>
      <vt:lpstr>Presentación de PowerPoint</vt:lpstr>
      <vt:lpstr>Presentación de PowerPoint</vt:lpstr>
      <vt:lpstr>Ten en cuenta estos 7 puntos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Dixguel03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 te cuidas me cuidas</dc:title>
  <dc:creator>Equipo</dc:creator>
  <cp:lastModifiedBy>Equipo</cp:lastModifiedBy>
  <cp:revision>28</cp:revision>
  <dcterms:created xsi:type="dcterms:W3CDTF">2021-01-12T21:34:43Z</dcterms:created>
  <dcterms:modified xsi:type="dcterms:W3CDTF">2021-01-13T00:42:15Z</dcterms:modified>
  <cp:contentStatus/>
</cp:coreProperties>
</file>